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94" r:id="rId3"/>
    <p:sldId id="296" r:id="rId4"/>
    <p:sldId id="298" r:id="rId5"/>
    <p:sldId id="297" r:id="rId6"/>
    <p:sldId id="299" r:id="rId7"/>
    <p:sldId id="301" r:id="rId8"/>
    <p:sldId id="300" r:id="rId9"/>
    <p:sldId id="290" r:id="rId10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Fowler" initials="JF" lastIdx="1" clrIdx="0">
    <p:extLst>
      <p:ext uri="{19B8F6BF-5375-455C-9EA6-DF929625EA0E}">
        <p15:presenceInfo xmlns:p15="http://schemas.microsoft.com/office/powerpoint/2012/main" userId="d609c39f56e01e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D59DC6"/>
    <a:srgbClr val="2D73FF"/>
    <a:srgbClr val="C39BE1"/>
    <a:srgbClr val="9FBFFF"/>
    <a:srgbClr val="F7DF7B"/>
    <a:srgbClr val="F88F7A"/>
    <a:srgbClr val="A9C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 varScale="1">
        <p:scale>
          <a:sx n="64" d="100"/>
          <a:sy n="64" d="100"/>
        </p:scale>
        <p:origin x="14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922" y="-84"/>
      </p:cViewPr>
      <p:guideLst>
        <p:guide orient="horz" pos="2880"/>
        <p:guide pos="2160"/>
        <p:guide orient="horz"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2A30F-21E8-43AD-B27A-0F47BDBD2C27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E0252-145E-4626-8E28-335DEC615C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9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E0252-145E-4626-8E28-335DEC615CE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3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0252-145E-4626-8E28-335DEC615CE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0252-145E-4626-8E28-335DEC615CE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5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08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4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3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80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0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3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7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0458-A936-4652-882A-EDFCA7FAFFAF}" type="datetimeFigureOut">
              <a:rPr lang="en-GB" smtClean="0"/>
              <a:pPr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9D3A-BBFD-453D-B3E5-A285CD7091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5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DoSq9T6Oej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DdQ0lGsU5g&amp;feature=youtu.be&amp;list=PLe-9aCSqLpF9NQxXM7_nAM8nJb3kKODy9&amp;fbclid=IwAR3Xe5sfhWq1iDiM_lRc4yBuZVOAIrDqk8epjzmO75yxCDUbVzDh0EUD9W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odafactoflife.org.uk/7-11-years/healthy-eating/interactive-resources/" TargetMode="External"/><Relationship Id="rId2" Type="http://schemas.openxmlformats.org/officeDocument/2006/relationships/hyperlink" Target="https://lifeliveit.redcross.org.uk/Microsites/LifeLiveItPrimary/Popups/section_2_2_1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heppardsoftware.com/nutritionforkids/games/foodgroupsgame.html?fbclid=IwAR3Y49YwEgLqUIt5B9ZcxsJRsvXB1bRzNTxgazMdCfz7g36M2qTApdYxG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16" y="4653136"/>
            <a:ext cx="8856984" cy="193022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Learn about the Major Food Groups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F4D760B0-EAC2-4357-8175-3E778A5EC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16832"/>
            <a:ext cx="3019848" cy="30281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2694DE-CD0D-4D8E-A796-606415675509}"/>
              </a:ext>
            </a:extLst>
          </p:cNvPr>
          <p:cNvSpPr txBox="1"/>
          <p:nvPr/>
        </p:nvSpPr>
        <p:spPr>
          <a:xfrm>
            <a:off x="1259632" y="692696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Cubs Chef Badge</a:t>
            </a:r>
          </a:p>
        </p:txBody>
      </p:sp>
    </p:spTree>
    <p:extLst>
      <p:ext uri="{BB962C8B-B14F-4D97-AF65-F5344CB8AC3E}">
        <p14:creationId xmlns:p14="http://schemas.microsoft.com/office/powerpoint/2010/main" val="187441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290266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latin typeface="Nunito Sans" pitchFamily="2" charset="0"/>
              </a:rPr>
            </a:br>
            <a:br>
              <a:rPr lang="en-GB" b="1" dirty="0">
                <a:latin typeface="Nunito Sans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Look at the Eatwell Guide </a:t>
            </a:r>
            <a:br>
              <a:rPr lang="en-GB" b="1" dirty="0">
                <a:solidFill>
                  <a:srgbClr val="FF0000"/>
                </a:solidFill>
                <a:latin typeface="Nunito Sans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on the next slide ...</a:t>
            </a:r>
            <a:br>
              <a:rPr lang="en-GB" b="1" dirty="0">
                <a:solidFill>
                  <a:srgbClr val="FF0000"/>
                </a:solidFill>
                <a:latin typeface="Nunito Sans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Can you name the different food groups?  </a:t>
            </a:r>
            <a:br>
              <a:rPr lang="en-GB" b="1" dirty="0">
                <a:latin typeface="Nunito Sans" pitchFamily="2" charset="0"/>
              </a:rPr>
            </a:br>
            <a:endParaRPr lang="en-GB" dirty="0"/>
          </a:p>
        </p:txBody>
      </p:sp>
      <p:pic>
        <p:nvPicPr>
          <p:cNvPr id="5122" name="Picture 2" descr="Zoom Help - Raise Hand - YouTube"/>
          <p:cNvPicPr>
            <a:picLocks noChangeAspect="1" noChangeArrowheads="1"/>
          </p:cNvPicPr>
          <p:nvPr/>
        </p:nvPicPr>
        <p:blipFill>
          <a:blip r:embed="rId2" cstate="print"/>
          <a:srcRect l="57959" t="18000" b="19001"/>
          <a:stretch>
            <a:fillRect/>
          </a:stretch>
        </p:blipFill>
        <p:spPr bwMode="auto">
          <a:xfrm>
            <a:off x="3563888" y="4581128"/>
            <a:ext cx="1544549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335699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</a:rPr>
              <a:t>Use the “raise hand” icon to let us know you would like to speak!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mon\Documents\Cub Pack Activities\At Home Activities CV 2020\Week 15 Keeping Safe and Healthy in the Kitchen - Zoom 6\Healthy Eating 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093" y="1"/>
            <a:ext cx="8065699" cy="6858000"/>
          </a:xfrm>
          <a:prstGeom prst="rect">
            <a:avLst/>
          </a:prstGeom>
          <a:noFill/>
        </p:spPr>
      </p:pic>
      <p:pic>
        <p:nvPicPr>
          <p:cNvPr id="6" name="Picture 12" descr="Eating Habits and Portion Si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01208"/>
            <a:ext cx="1800200" cy="1326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mon\Documents\Cub Pack Activities\At Home Activities CV 2020\Week 15 Keeping Safe and Healthy in the Kitchen - Zoom 6\Healthy Eating 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0"/>
            <a:ext cx="806569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260648"/>
            <a:ext cx="226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Nunito Sans" pitchFamily="2" charset="0"/>
              </a:rPr>
              <a:t>Fruit &amp; Vegetables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551723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Nunito Sans" pitchFamily="2" charset="0"/>
              </a:rPr>
              <a:t>Proteins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54452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Nunito Sans" pitchFamily="2" charset="0"/>
              </a:rPr>
              <a:t>Dairy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52320" y="494116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Low Fats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1886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Nunito Sans" pitchFamily="2" charset="0"/>
              </a:rPr>
              <a:t>Carbohydrates</a:t>
            </a:r>
          </a:p>
        </p:txBody>
      </p:sp>
      <p:pic>
        <p:nvPicPr>
          <p:cNvPr id="9" name="Picture 12" descr="Eating Habits and Portion Si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97152"/>
            <a:ext cx="1691680" cy="12461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6021288"/>
            <a:ext cx="183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Foods high in fats, sugars and salt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9832" y="620688"/>
            <a:ext cx="4572000" cy="646331"/>
          </a:xfrm>
          <a:prstGeom prst="rect">
            <a:avLst/>
          </a:prstGeom>
          <a:solidFill>
            <a:srgbClr val="F7DF7B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Starchy </a:t>
            </a: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Carbohydrates </a:t>
            </a:r>
            <a:r>
              <a:rPr lang="en-GB" b="1" dirty="0">
                <a:latin typeface="Nunito Sans" pitchFamily="2" charset="0"/>
              </a:rPr>
              <a:t>are a good source of energy and fibre.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2016224" cy="31393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Eat at least 5 portions of a variety of </a:t>
            </a: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fruit and vegetables </a:t>
            </a:r>
            <a:r>
              <a:rPr lang="en-GB" b="1" dirty="0">
                <a:latin typeface="Nunito Sans" pitchFamily="2" charset="0"/>
              </a:rPr>
              <a:t>a day. They are high in vitamins and minerals and good for your eyes, heart, brain and immune system!</a:t>
            </a:r>
          </a:p>
        </p:txBody>
      </p:sp>
      <p:sp>
        <p:nvSpPr>
          <p:cNvPr id="7" name="Rectangle 6"/>
          <p:cNvSpPr/>
          <p:nvPr/>
        </p:nvSpPr>
        <p:spPr>
          <a:xfrm>
            <a:off x="3059832" y="3212976"/>
            <a:ext cx="4572000" cy="1477328"/>
          </a:xfrm>
          <a:prstGeom prst="rect">
            <a:avLst/>
          </a:prstGeom>
          <a:solidFill>
            <a:srgbClr val="9FB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Dairy </a:t>
            </a:r>
            <a:r>
              <a:rPr lang="en-GB" b="1" dirty="0">
                <a:latin typeface="Nunito Sans" pitchFamily="2" charset="0"/>
              </a:rPr>
              <a:t>rich foods are good sources of protein and some vitamins.</a:t>
            </a:r>
          </a:p>
          <a:p>
            <a:r>
              <a:rPr lang="en-GB" b="1" dirty="0">
                <a:latin typeface="Nunito Sans" pitchFamily="2" charset="0"/>
              </a:rPr>
              <a:t>They are also an important source of calcium, which helps keep our bones and teeth strong. </a:t>
            </a:r>
          </a:p>
        </p:txBody>
      </p:sp>
      <p:sp>
        <p:nvSpPr>
          <p:cNvPr id="49156" name="AutoShape 4" descr="Eatwell Guide fa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158" name="AutoShape 6" descr="suga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160" name="AutoShape 8" descr="The Eatwell Guide - Glass of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162" name="AutoShape 10" descr="Changes to the Eatwell Guide - Heart Matters magaz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3568" y="4365104"/>
            <a:ext cx="1656184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Foods high in </a:t>
            </a: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fat, sugar and salt</a:t>
            </a:r>
            <a:r>
              <a:rPr lang="en-GB" b="1" dirty="0">
                <a:latin typeface="Nunito Sans" pitchFamily="2" charset="0"/>
              </a:rPr>
              <a:t> should be eaten less often and in small amounts.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4392488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Your body uses</a:t>
            </a: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 </a:t>
            </a:r>
            <a:r>
              <a:rPr lang="en-GB" b="1" dirty="0">
                <a:solidFill>
                  <a:schemeClr val="bg1"/>
                </a:solidFill>
                <a:latin typeface="Nunito Sans" pitchFamily="2" charset="0"/>
              </a:rPr>
              <a:t>protein</a:t>
            </a:r>
            <a:r>
              <a:rPr lang="en-GB" b="1" dirty="0">
                <a:latin typeface="Nunito Sans" pitchFamily="2" charset="0"/>
              </a:rPr>
              <a:t> to build and repair tissues. Protein is an important building block of bones, muscles, cartilage, skin, and blood.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9952" y="1556792"/>
            <a:ext cx="4464496" cy="1200329"/>
          </a:xfrm>
          <a:prstGeom prst="rect">
            <a:avLst/>
          </a:prstGeom>
          <a:solidFill>
            <a:srgbClr val="C39B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Nunito Sans" pitchFamily="2" charset="0"/>
              </a:rPr>
              <a:t>Dietary </a:t>
            </a:r>
            <a:r>
              <a:rPr lang="en-GB" b="1" dirty="0">
                <a:solidFill>
                  <a:srgbClr val="FF0000"/>
                </a:solidFill>
                <a:latin typeface="Nunito Sans" pitchFamily="2" charset="0"/>
              </a:rPr>
              <a:t>fats</a:t>
            </a:r>
            <a:r>
              <a:rPr lang="en-GB" b="1" dirty="0">
                <a:latin typeface="Nunito Sans" pitchFamily="2" charset="0"/>
              </a:rPr>
              <a:t> are essential to give your body energy and to support cell growth. They help protect your organs and help keep your body warm.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Nunito Sans" pitchFamily="2" charset="0"/>
              </a:rPr>
              <a:t>When the name of a food is called out hold up the correct coloured card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2592288" cy="16561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5536" y="3140968"/>
            <a:ext cx="2592288" cy="1656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7544" y="4941168"/>
            <a:ext cx="25922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652120" y="3140968"/>
            <a:ext cx="2592288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652120" y="1340768"/>
            <a:ext cx="2592288" cy="1656184"/>
          </a:xfrm>
          <a:prstGeom prst="rect">
            <a:avLst/>
          </a:prstGeom>
          <a:solidFill>
            <a:srgbClr val="FFD7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724128" y="5013176"/>
            <a:ext cx="2592288" cy="16561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26" name="AutoShape 2" descr="Strong man cartoon Royalty Free Vector Image - Vecto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8" name="AutoShape 4" descr="Strong man cartoon Royalty Free Vector Image - Vecto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3568" y="1484784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Nunito Sans" pitchFamily="2" charset="0"/>
              </a:rPr>
              <a:t>Fruit </a:t>
            </a:r>
          </a:p>
          <a:p>
            <a:pPr algn="ctr"/>
            <a:r>
              <a:rPr lang="en-GB" sz="2800" b="1" dirty="0">
                <a:latin typeface="Nunito Sans" pitchFamily="2" charset="0"/>
              </a:rPr>
              <a:t>&amp; Vegetables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6136" y="17728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Nunito Sans" pitchFamily="2" charset="0"/>
              </a:rPr>
              <a:t>Carbohydrates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35730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Nunito Sans" pitchFamily="2" charset="0"/>
              </a:rPr>
              <a:t>Protein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8144" y="350100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Nunito Sans" pitchFamily="2" charset="0"/>
              </a:rPr>
              <a:t>Fat, Sugar &amp; Salt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7584" y="551723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Nunito Sans" pitchFamily="2" charset="0"/>
              </a:rPr>
              <a:t>Dairy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56176" y="551723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Nunito Sans" pitchFamily="2" charset="0"/>
              </a:rPr>
              <a:t>Low Fats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Nunito Sans" pitchFamily="2" charset="0"/>
              </a:rPr>
              <a:t>Are you ready to make 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  <a:latin typeface="Nunito Sans" pitchFamily="2" charset="0"/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Nunito Sans" pitchFamily="2" charset="0"/>
              </a:rPr>
              <a:t>Rama’s Best Ever Mug Cake?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5301208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https://www.youtube.com/watch?v=DoSq9T6OejA</a:t>
            </a:r>
            <a:endParaRPr lang="en-GB" dirty="0"/>
          </a:p>
          <a:p>
            <a:endParaRPr lang="en-GB" dirty="0"/>
          </a:p>
        </p:txBody>
      </p:sp>
      <p:sp>
        <p:nvSpPr>
          <p:cNvPr id="53250" name="AutoShape 2" descr="Taking a spoonful of my Best-Ever Chocolate Mug Ca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5656" y="177281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Nunito Sans" pitchFamily="2" charset="0"/>
              </a:rPr>
              <a:t>Watch the video so that you are prepared to cook!</a:t>
            </a:r>
          </a:p>
        </p:txBody>
      </p:sp>
      <p:sp>
        <p:nvSpPr>
          <p:cNvPr id="53252" name="AutoShape 4" descr="Chocolate Mug Cake (Vegan) - Jessica in the Kitch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254" name="AutoShape 6" descr="Gemma's Best-Ever Chocolate Mug Cake - Gemma's Bigger Bolder Bak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3256" name="Picture 8" descr="Microwave mug cake recipe | BBC Good Fo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140968"/>
            <a:ext cx="3528392" cy="3203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Nunito Sans" pitchFamily="2" charset="0"/>
              </a:rPr>
              <a:t>How to stay safe in the kitchen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6903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https://www.youtube.com/watch?v=3DdQ0lGsU5g&amp;feature=youtu.be&amp;list=PLe-9aCSqLpF9NQxXM7_nAM8nJb3kKODy9&amp;fbclid=IwAR3Xe5sfhWq1iDiM_lRc4yBuZVOAIrDqk8epjzmO75yxCDUbVzDh0EUD9W8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95F2EF-C760-40FE-9B53-2AF17B0FC828}"/>
              </a:ext>
            </a:extLst>
          </p:cNvPr>
          <p:cNvSpPr txBox="1"/>
          <p:nvPr/>
        </p:nvSpPr>
        <p:spPr>
          <a:xfrm>
            <a:off x="719572" y="692696"/>
            <a:ext cx="770485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Some links to send home at the end of the evening to supplement what the Cubs have learned</a:t>
            </a:r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sz="2800" dirty="0">
                <a:solidFill>
                  <a:schemeClr val="bg1"/>
                </a:solidFill>
                <a:hlinkClick r:id="rId2"/>
              </a:rPr>
              <a:t>https://lifeliveit.redcross.org.uk/Microsites/LifeLiveItPrimary/Popups/section_2_2_1.aspx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hlinkClick r:id="rId3"/>
              </a:rPr>
              <a:t>https://www.foodafactoflife.org.uk/7-11-years/healthy-eating/interactive-resources/#EC</a:t>
            </a:r>
            <a:endParaRPr lang="en-GB" sz="2800" dirty="0"/>
          </a:p>
          <a:p>
            <a:endParaRPr lang="en-GB" sz="2800" dirty="0"/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http://www.sheppardsoftware.com/nutritionforkids/games/foodgroupsgame.html?fbclid=IwAR3Y49YwEgLqUIt5B9ZcxsJRsvXB1bRzNTxgazMdCfz7g36M2qTApdYxGdc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4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744</TotalTime>
  <Words>395</Words>
  <Application>Microsoft Office PowerPoint</Application>
  <PresentationFormat>On-screen Show (4:3)</PresentationFormat>
  <Paragraphs>42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Nunito Sans</vt:lpstr>
      <vt:lpstr>Office Theme</vt:lpstr>
      <vt:lpstr>Learn about the Major Food Groups</vt:lpstr>
      <vt:lpstr>  Look at the Eatwell Guide  on the next slide ... Can you name the different food groups?   </vt:lpstr>
      <vt:lpstr>PowerPoint Presentation</vt:lpstr>
      <vt:lpstr>PowerPoint Presentation</vt:lpstr>
      <vt:lpstr>PowerPoint Presentation</vt:lpstr>
      <vt:lpstr>When the name of a food is called out hold up the correct coloured card</vt:lpstr>
      <vt:lpstr>Are you ready to make  Rama’s Best Ever Mug Cake?</vt:lpstr>
      <vt:lpstr>How to stay safe in the kitchen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Hygiene and Kitchen Safety</dc:title>
  <dc:creator>Jayne Fowler</dc:creator>
  <cp:lastModifiedBy>Julian Greer</cp:lastModifiedBy>
  <cp:revision>77</cp:revision>
  <dcterms:created xsi:type="dcterms:W3CDTF">2020-06-21T21:55:30Z</dcterms:created>
  <dcterms:modified xsi:type="dcterms:W3CDTF">2020-11-16T12:27:46Z</dcterms:modified>
</cp:coreProperties>
</file>