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ad69fac5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ad69fac5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a274754c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a274754c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a274754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a274754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a274754c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a274754c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a274754cc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a274754cc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a274754cc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a274754cc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affd58f6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affd58f6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affd58f6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affd58f6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affd58f6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affd58f6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affd58f64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affd58f64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a274754c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a274754c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10b7ed2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10b7ed2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a274754cc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a274754cc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a274754cc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a274754cc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a274754cc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a274754cc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a274754cc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a274754cc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a274754cc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a274754cc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a274754cc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a274754cc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b034e6a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b034e6a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b034e6a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b034e6a4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b034e6a4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b034e6a4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b034e6a4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b034e6a4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a274754c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a274754c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a274754cc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a274754cc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a274754cc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a274754cc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a274754cc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a274754cc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a274754cc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a274754cc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a274754cc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a274754cc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a274754cc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a274754cc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a274754cc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8a274754cc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8a274754cc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8a274754cc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a274754cc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a274754cc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ad69fac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ad69fac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a274754c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a274754c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affd58f6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affd58f6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affd58f6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affd58f6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affd58f6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affd58f6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8affd58f6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8affd58f6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8ad69fac5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8ad69fac5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ad69fac5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ad69fac5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8ad69fac5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8ad69fac5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ad69fac5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ad69fac5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a274754c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a274754c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ad69fac5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ad69fac5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ad69fac5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ad69fac5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ede131fa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ede131fa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a274754c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a274754c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9ryavhzeV9_EX_uuxr-RDKPp7Ec81tGm/view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0H5KdPm2rxVQ61dXYIJOVq0E-b0M3p14/view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7dbv1C-74ywuyi9qCyavEdfQ6-BepfL6/view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7dbv1C-74ywuyi9qCyavEdfQ6-BepfL6/view" TargetMode="Externa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0H5KdPm2rxVQ61dXYIJOVq0E-b0M3p14/view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kL5-1K6pCtzL91sWlWawFJtcicq0gabz/view" TargetMode="External"/><Relationship Id="rId4" Type="http://schemas.openxmlformats.org/officeDocument/2006/relationships/image" Target="../media/image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rive.google.com/file/d/1nngtx7pftkurC8PasOUVX691x2j_TH3U/view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drive.google.com/file/d/19ryavhzeV9_EX_uuxr-RDKPp7Ec81tGm/view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drive.google.com/file/d/1m-485iDiXePuOMUhuZtkjzdukplteJss/view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drive.google.com/file/d/1Jag8dzXOAqgaZXeWifH2Ol7MI47L-cVa/view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.google.com/file/d/1bJUPEY7sCjxknwbeLyPuYWqP4NTv69_-/view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75" y="1309250"/>
            <a:ext cx="49815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 title="Music Editor  Trim, Extract, Convert and Mix Audio20200627013928.mp3">
            <a:hlinkClick r:id="rId5"/>
          </p:cNvPr>
          <p:cNvPicPr preferRelativeResize="0"/>
          <p:nvPr/>
        </p:nvPicPr>
        <p:blipFill>
          <a:blip r:embed="rId6">
            <a:alphaModFix amt="31000"/>
          </a:blip>
          <a:stretch>
            <a:fillRect/>
          </a:stretch>
        </p:blipFill>
        <p:spPr>
          <a:xfrm>
            <a:off x="6759825" y="568025"/>
            <a:ext cx="879675" cy="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385675" y="597500"/>
            <a:ext cx="36396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/>
              <a:t>Captain Crow’s</a:t>
            </a:r>
            <a:endParaRPr sz="25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/>
        </p:nvSpPr>
        <p:spPr>
          <a:xfrm>
            <a:off x="2082650" y="761700"/>
            <a:ext cx="2144400" cy="19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open the book and begin to read…..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5825" y="1920575"/>
            <a:ext cx="4080526" cy="2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30007">
            <a:off x="6919058" y="2334430"/>
            <a:ext cx="574207" cy="474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/>
          <p:nvPr/>
        </p:nvSpPr>
        <p:spPr>
          <a:xfrm>
            <a:off x="5989200" y="223614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Google Shape;119;p22"/>
          <p:cNvSpPr/>
          <p:nvPr/>
        </p:nvSpPr>
        <p:spPr>
          <a:xfrm rot="-2150724">
            <a:off x="6930299" y="312628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22"/>
          <p:cNvSpPr/>
          <p:nvPr/>
        </p:nvSpPr>
        <p:spPr>
          <a:xfrm>
            <a:off x="5734950" y="263859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Google Shape;121;p22"/>
          <p:cNvSpPr/>
          <p:nvPr/>
        </p:nvSpPr>
        <p:spPr>
          <a:xfrm>
            <a:off x="5887350" y="2434074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Google Shape;122;p22"/>
          <p:cNvSpPr/>
          <p:nvPr/>
        </p:nvSpPr>
        <p:spPr>
          <a:xfrm rot="-2150724">
            <a:off x="6930299" y="2864414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23" name="Google Shape;12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6123" y="559063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343023" y="2843020"/>
            <a:ext cx="1458825" cy="1253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/>
        </p:nvSpPr>
        <p:spPr>
          <a:xfrm>
            <a:off x="431325" y="167725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Congratulations you found my treasure,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But locked in here you’ll stay forever.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Unless you can solve these clues real fast,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The locks won’t open, your torches won’t last.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So turn the page and begin your quest,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Pirates you must try your best!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288" y="1244025"/>
            <a:ext cx="382905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6975" y="384575"/>
            <a:ext cx="273367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0737" y="2029675"/>
            <a:ext cx="2166140" cy="17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431325" y="505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1…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The first clue is easy, you’ll find it a diddle, all you need to do is solve this riddle…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5274425" y="788700"/>
            <a:ext cx="3191700" cy="3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I have hands but cannot clap</a:t>
            </a:r>
            <a:endParaRPr sz="26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What am I?</a:t>
            </a:r>
            <a:endParaRPr sz="26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/>
        </p:nvSpPr>
        <p:spPr>
          <a:xfrm>
            <a:off x="2058000" y="626150"/>
            <a:ext cx="30450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pick up the clock and find a door in the back. You open it to reveal a rusty old key! You try it in the first lock and it opens - well done! You return to the book and read on...</a:t>
            </a:r>
            <a:endParaRPr sz="21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751" y="559075"/>
            <a:ext cx="1872450" cy="18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2375" y="1600925"/>
            <a:ext cx="3193825" cy="21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 title="Heavy-Door-Lock--Unlocking--1-www.fesliyanstudios.com.mp3">
            <a:hlinkClick r:id="rId6"/>
          </p:cNvPr>
          <p:cNvPicPr preferRelativeResize="0"/>
          <p:nvPr/>
        </p:nvPicPr>
        <p:blipFill>
          <a:blip r:embed="rId7">
            <a:alphaModFix amt="32000"/>
          </a:blip>
          <a:stretch>
            <a:fillRect/>
          </a:stretch>
        </p:blipFill>
        <p:spPr>
          <a:xfrm>
            <a:off x="4980125" y="3466325"/>
            <a:ext cx="683150" cy="6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26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57" name="Google Shape;157;p26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..._ _</a:t>
              </a:r>
              <a:endParaRPr sz="3300" b="1"/>
            </a:p>
          </p:txBody>
        </p:sp>
        <p:sp>
          <p:nvSpPr>
            <p:cNvPr id="158" name="Google Shape;158;p26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….</a:t>
              </a:r>
              <a:endParaRPr sz="3300" b="1"/>
            </a:p>
          </p:txBody>
        </p:sp>
        <p:sp>
          <p:nvSpPr>
            <p:cNvPr id="159" name="Google Shape;159;p26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_ _ _ .</a:t>
              </a:r>
              <a:endParaRPr sz="3300" b="1"/>
            </a:p>
          </p:txBody>
        </p:sp>
        <p:sp>
          <p:nvSpPr>
            <p:cNvPr id="160" name="Google Shape;160;p26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 _ _ _ _</a:t>
              </a:r>
              <a:endParaRPr sz="3300" b="1"/>
            </a:p>
          </p:txBody>
        </p:sp>
      </p:grpSp>
      <p:grpSp>
        <p:nvGrpSpPr>
          <p:cNvPr id="161" name="Google Shape;161;p26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62" name="Google Shape;162;p26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163" name="Google Shape;163;p26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164" name="Google Shape;164;p26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165" name="Google Shape;165;p26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</p:grpSp>
      <p:sp>
        <p:nvSpPr>
          <p:cNvPr id="166" name="Google Shape;166;p26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7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75" name="Google Shape;175;p27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..._ _</a:t>
              </a:r>
              <a:endParaRPr sz="3300" b="1"/>
            </a:p>
          </p:txBody>
        </p:sp>
        <p:sp>
          <p:nvSpPr>
            <p:cNvPr id="176" name="Google Shape;176;p27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….</a:t>
              </a:r>
              <a:endParaRPr sz="3300" b="1"/>
            </a:p>
          </p:txBody>
        </p:sp>
        <p:sp>
          <p:nvSpPr>
            <p:cNvPr id="177" name="Google Shape;177;p27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_ _ _ .</a:t>
              </a:r>
              <a:endParaRPr sz="3300" b="1"/>
            </a:p>
          </p:txBody>
        </p:sp>
        <p:sp>
          <p:nvSpPr>
            <p:cNvPr id="178" name="Google Shape;178;p27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 _ _ _ _</a:t>
              </a:r>
              <a:endParaRPr sz="3300" b="1"/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80" name="Google Shape;180;p27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3</a:t>
              </a:r>
              <a:endParaRPr sz="3300" b="1"/>
            </a:p>
          </p:txBody>
        </p:sp>
        <p:sp>
          <p:nvSpPr>
            <p:cNvPr id="181" name="Google Shape;181;p27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182" name="Google Shape;182;p27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183" name="Google Shape;183;p27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</p:grpSp>
      <p:sp>
        <p:nvSpPr>
          <p:cNvPr id="184" name="Google Shape;184;p27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8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193" name="Google Shape;193;p28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..._ _</a:t>
              </a:r>
              <a:endParaRPr sz="3300" b="1"/>
            </a:p>
          </p:txBody>
        </p:sp>
        <p:sp>
          <p:nvSpPr>
            <p:cNvPr id="194" name="Google Shape;194;p28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….</a:t>
              </a:r>
              <a:endParaRPr sz="3300" b="1"/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_ _ _ .</a:t>
              </a:r>
              <a:endParaRPr sz="3300" b="1"/>
            </a:p>
          </p:txBody>
        </p:sp>
        <p:sp>
          <p:nvSpPr>
            <p:cNvPr id="196" name="Google Shape;196;p28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 _ _ _ _</a:t>
              </a:r>
              <a:endParaRPr sz="3300" b="1"/>
            </a:p>
          </p:txBody>
        </p:sp>
      </p:grpSp>
      <p:grpSp>
        <p:nvGrpSpPr>
          <p:cNvPr id="197" name="Google Shape;197;p28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198" name="Google Shape;198;p28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3</a:t>
              </a:r>
              <a:endParaRPr sz="3300" b="1"/>
            </a:p>
          </p:txBody>
        </p:sp>
        <p:sp>
          <p:nvSpPr>
            <p:cNvPr id="199" name="Google Shape;199;p28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6</a:t>
              </a:r>
              <a:endParaRPr sz="3300" b="1"/>
            </a:p>
          </p:txBody>
        </p:sp>
        <p:sp>
          <p:nvSpPr>
            <p:cNvPr id="200" name="Google Shape;200;p28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  <p:sp>
          <p:nvSpPr>
            <p:cNvPr id="201" name="Google Shape;201;p28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</p:grpSp>
      <p:sp>
        <p:nvSpPr>
          <p:cNvPr id="202" name="Google Shape;202;p28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29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211" name="Google Shape;211;p29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..._ _</a:t>
              </a:r>
              <a:endParaRPr sz="3300" b="1"/>
            </a:p>
          </p:txBody>
        </p:sp>
        <p:sp>
          <p:nvSpPr>
            <p:cNvPr id="212" name="Google Shape;212;p29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….</a:t>
              </a:r>
              <a:endParaRPr sz="3300" b="1"/>
            </a:p>
          </p:txBody>
        </p:sp>
        <p:sp>
          <p:nvSpPr>
            <p:cNvPr id="213" name="Google Shape;213;p29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_ _ _ .</a:t>
              </a:r>
              <a:endParaRPr sz="3300" b="1"/>
            </a:p>
          </p:txBody>
        </p:sp>
        <p:sp>
          <p:nvSpPr>
            <p:cNvPr id="214" name="Google Shape;214;p29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 _ _ _ _</a:t>
              </a:r>
              <a:endParaRPr sz="3300" b="1"/>
            </a:p>
          </p:txBody>
        </p:sp>
      </p:grpSp>
      <p:grpSp>
        <p:nvGrpSpPr>
          <p:cNvPr id="215" name="Google Shape;215;p29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216" name="Google Shape;216;p29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3</a:t>
              </a:r>
              <a:endParaRPr sz="3300" b="1"/>
            </a:p>
          </p:txBody>
        </p:sp>
        <p:sp>
          <p:nvSpPr>
            <p:cNvPr id="217" name="Google Shape;217;p29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6</a:t>
              </a:r>
              <a:endParaRPr sz="3300" b="1"/>
            </a:p>
          </p:txBody>
        </p:sp>
        <p:sp>
          <p:nvSpPr>
            <p:cNvPr id="218" name="Google Shape;218;p29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9</a:t>
              </a:r>
              <a:endParaRPr sz="3300" b="1"/>
            </a:p>
          </p:txBody>
        </p:sp>
        <p:sp>
          <p:nvSpPr>
            <p:cNvPr id="219" name="Google Shape;219;p29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1"/>
            </a:p>
          </p:txBody>
        </p:sp>
      </p:grpSp>
      <p:sp>
        <p:nvSpPr>
          <p:cNvPr id="220" name="Google Shape;220;p29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Clue number 2…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626" y="696763"/>
            <a:ext cx="3077275" cy="3749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30"/>
          <p:cNvGrpSpPr/>
          <p:nvPr/>
        </p:nvGrpSpPr>
        <p:grpSpPr>
          <a:xfrm>
            <a:off x="5138850" y="1073913"/>
            <a:ext cx="1934700" cy="2995700"/>
            <a:chOff x="4473400" y="406675"/>
            <a:chExt cx="1934700" cy="2995700"/>
          </a:xfrm>
        </p:grpSpPr>
        <p:sp>
          <p:nvSpPr>
            <p:cNvPr id="229" name="Google Shape;229;p30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..._ _</a:t>
              </a:r>
              <a:endParaRPr sz="3300" b="1"/>
            </a:p>
          </p:txBody>
        </p:sp>
        <p:sp>
          <p:nvSpPr>
            <p:cNvPr id="230" name="Google Shape;230;p30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….</a:t>
              </a:r>
              <a:endParaRPr sz="3300" b="1"/>
            </a:p>
          </p:txBody>
        </p:sp>
        <p:sp>
          <p:nvSpPr>
            <p:cNvPr id="231" name="Google Shape;231;p30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_ _ _ _ .</a:t>
              </a:r>
              <a:endParaRPr sz="3300" b="1"/>
            </a:p>
          </p:txBody>
        </p:sp>
        <p:sp>
          <p:nvSpPr>
            <p:cNvPr id="232" name="Google Shape;232;p30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. _ _ _ _</a:t>
              </a:r>
              <a:endParaRPr sz="3300" b="1"/>
            </a:p>
          </p:txBody>
        </p:sp>
      </p:grpSp>
      <p:grpSp>
        <p:nvGrpSpPr>
          <p:cNvPr id="233" name="Google Shape;233;p30"/>
          <p:cNvGrpSpPr/>
          <p:nvPr/>
        </p:nvGrpSpPr>
        <p:grpSpPr>
          <a:xfrm>
            <a:off x="7122846" y="1073900"/>
            <a:ext cx="1158498" cy="2995700"/>
            <a:chOff x="4473400" y="406675"/>
            <a:chExt cx="1934700" cy="2995700"/>
          </a:xfrm>
        </p:grpSpPr>
        <p:sp>
          <p:nvSpPr>
            <p:cNvPr id="234" name="Google Shape;234;p30"/>
            <p:cNvSpPr txBox="1"/>
            <p:nvPr/>
          </p:nvSpPr>
          <p:spPr>
            <a:xfrm>
              <a:off x="4473400" y="4066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3</a:t>
              </a:r>
              <a:endParaRPr sz="3300" b="1"/>
            </a:p>
          </p:txBody>
        </p:sp>
        <p:sp>
          <p:nvSpPr>
            <p:cNvPr id="235" name="Google Shape;235;p30"/>
            <p:cNvSpPr txBox="1"/>
            <p:nvPr/>
          </p:nvSpPr>
          <p:spPr>
            <a:xfrm>
              <a:off x="4473400" y="1175250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6</a:t>
              </a:r>
              <a:endParaRPr sz="3300" b="1"/>
            </a:p>
          </p:txBody>
        </p:sp>
        <p:sp>
          <p:nvSpPr>
            <p:cNvPr id="236" name="Google Shape;236;p30"/>
            <p:cNvSpPr txBox="1"/>
            <p:nvPr/>
          </p:nvSpPr>
          <p:spPr>
            <a:xfrm>
              <a:off x="4473400" y="193152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9</a:t>
              </a:r>
              <a:endParaRPr sz="3300" b="1"/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4473400" y="2687775"/>
              <a:ext cx="1934700" cy="714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300" b="1"/>
                <a:t>1</a:t>
              </a:r>
              <a:endParaRPr sz="3300" b="1"/>
            </a:p>
          </p:txBody>
        </p:sp>
      </p:grpSp>
      <p:sp>
        <p:nvSpPr>
          <p:cNvPr id="238" name="Google Shape;238;p30"/>
          <p:cNvSpPr txBox="1"/>
          <p:nvPr/>
        </p:nvSpPr>
        <p:spPr>
          <a:xfrm>
            <a:off x="5138850" y="224350"/>
            <a:ext cx="3077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Caveat"/>
                <a:ea typeface="Caveat"/>
                <a:cs typeface="Caveat"/>
                <a:sym typeface="Caveat"/>
              </a:rPr>
              <a:t>Can you find the number code for lock number 2?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4294967295"/>
          </p:nvPr>
        </p:nvSpPr>
        <p:spPr>
          <a:xfrm>
            <a:off x="821475" y="464200"/>
            <a:ext cx="7396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b="1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Follow Captain Crow’s Adventure</a:t>
            </a:r>
            <a:endParaRPr b="1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4075" y="1570350"/>
            <a:ext cx="3897774" cy="329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l="78250" t="-295330" r="-78250" b="295330"/>
          <a:stretch/>
        </p:blipFill>
        <p:spPr>
          <a:xfrm>
            <a:off x="4676925" y="2571750"/>
            <a:ext cx="587830" cy="542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3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3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59" name="Google Shape;259;p33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6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65" name="Google Shape;2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3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6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9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3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6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9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78" name="Google Shape;278;p35"/>
          <p:cNvSpPr txBox="1"/>
          <p:nvPr/>
        </p:nvSpPr>
        <p:spPr>
          <a:xfrm>
            <a:off x="6925775" y="3056225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1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/>
        </p:nvSpPr>
        <p:spPr>
          <a:xfrm>
            <a:off x="2058000" y="626150"/>
            <a:ext cx="27729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Congratulations you opened the lock!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Just 2 locks to go.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return to the book...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84" name="Google Shape;284;p36"/>
          <p:cNvPicPr preferRelativeResize="0"/>
          <p:nvPr/>
        </p:nvPicPr>
        <p:blipFill rotWithShape="1">
          <a:blip r:embed="rId4">
            <a:alphaModFix/>
          </a:blip>
          <a:srcRect t="46598"/>
          <a:stretch/>
        </p:blipFill>
        <p:spPr>
          <a:xfrm>
            <a:off x="5499700" y="2571750"/>
            <a:ext cx="2074702" cy="15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/>
          <p:nvPr/>
        </p:nvSpPr>
        <p:spPr>
          <a:xfrm>
            <a:off x="58166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3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86" name="Google Shape;286;p36"/>
          <p:cNvSpPr txBox="1"/>
          <p:nvPr/>
        </p:nvSpPr>
        <p:spPr>
          <a:xfrm>
            <a:off x="61493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6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87" name="Google Shape;287;p36"/>
          <p:cNvSpPr txBox="1"/>
          <p:nvPr/>
        </p:nvSpPr>
        <p:spPr>
          <a:xfrm>
            <a:off x="6556075" y="3043900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9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6925775" y="3056225"/>
            <a:ext cx="3327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1</a:t>
            </a:r>
            <a:endParaRPr sz="2000" b="1">
              <a:solidFill>
                <a:srgbClr val="FFFFFF"/>
              </a:solidFill>
            </a:endParaRPr>
          </a:p>
        </p:txBody>
      </p:sp>
      <p:pic>
        <p:nvPicPr>
          <p:cNvPr id="289" name="Google Shape;289;p36"/>
          <p:cNvPicPr preferRelativeResize="0"/>
          <p:nvPr/>
        </p:nvPicPr>
        <p:blipFill rotWithShape="1">
          <a:blip r:embed="rId4">
            <a:alphaModFix/>
          </a:blip>
          <a:srcRect b="56197"/>
          <a:stretch/>
        </p:blipFill>
        <p:spPr>
          <a:xfrm>
            <a:off x="4284150" y="1280575"/>
            <a:ext cx="2074702" cy="129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 title="door_lock.mp3">
            <a:hlinkClick r:id="rId5"/>
          </p:cNvPr>
          <p:cNvPicPr preferRelativeResize="0"/>
          <p:nvPr/>
        </p:nvPicPr>
        <p:blipFill>
          <a:blip r:embed="rId6">
            <a:alphaModFix amt="24000"/>
          </a:blip>
          <a:stretch>
            <a:fillRect/>
          </a:stretch>
        </p:blipFill>
        <p:spPr>
          <a:xfrm>
            <a:off x="381000" y="2286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96" name="Google Shape;2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5">
            <a:alphaModFix/>
          </a:blip>
          <a:srcRect l="2042" r="2042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7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F1		_ _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C4	_ _ _ _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 _ _ _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04" name="Google Shape;30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 rotWithShape="1">
          <a:blip r:embed="rId5">
            <a:alphaModFix/>
          </a:blip>
          <a:srcRect l="2042" r="2042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8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C4	_ _ _ _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 _ _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12" name="Google Shape;3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/>
          <p:cNvPicPr preferRelativeResize="0"/>
          <p:nvPr/>
        </p:nvPicPr>
        <p:blipFill rotWithShape="1">
          <a:blip r:embed="rId5">
            <a:alphaModFix/>
          </a:blip>
          <a:srcRect l="2042" r="2042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9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E5		_ H _ _ _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 _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20" name="Google Shape;3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 rotWithShape="1">
          <a:blip r:embed="rId5">
            <a:alphaModFix/>
          </a:blip>
          <a:srcRect l="2042" r="2042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0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E5		CHEST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B3		_ _ _ P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3…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28" name="Google Shape;3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93" y="168875"/>
            <a:ext cx="924247" cy="7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 rotWithShape="1">
          <a:blip r:embed="rId5">
            <a:alphaModFix/>
          </a:blip>
          <a:srcRect l="2042" r="2042"/>
          <a:stretch/>
        </p:blipFill>
        <p:spPr>
          <a:xfrm>
            <a:off x="86250" y="1036025"/>
            <a:ext cx="4227524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 txBox="1"/>
          <p:nvPr/>
        </p:nvSpPr>
        <p:spPr>
          <a:xfrm>
            <a:off x="4892400" y="246475"/>
            <a:ext cx="36231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Find what object is in these coordinates: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F1		SHARK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C4	OCTOPUS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E5		CHEST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latin typeface="Times New Roman"/>
                <a:ea typeface="Times New Roman"/>
                <a:cs typeface="Times New Roman"/>
                <a:sym typeface="Times New Roman"/>
              </a:rPr>
              <a:t>B3		SHIP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aveat"/>
                <a:ea typeface="Caveat"/>
                <a:cs typeface="Caveat"/>
                <a:sym typeface="Caveat"/>
              </a:rPr>
              <a:t>Use the first letter from each word to open the lock!</a:t>
            </a:r>
            <a:endParaRPr sz="2200">
              <a:latin typeface="Caveat"/>
              <a:ea typeface="Caveat"/>
              <a:cs typeface="Caveat"/>
              <a:sym typeface="Cavea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GB" sz="3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31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000" b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2109250" y="680925"/>
            <a:ext cx="2267400" cy="30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Caveat"/>
                <a:ea typeface="Caveat"/>
                <a:cs typeface="Caveat"/>
                <a:sym typeface="Caveat"/>
              </a:rPr>
              <a:t>You are a group of Pirates who found a treasure map and travelled across the ocean to Pirate Island in search of the hidden treasure! </a:t>
            </a:r>
            <a:endParaRPr sz="24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l="5190" t="19103" r="6540" b="20462"/>
          <a:stretch/>
        </p:blipFill>
        <p:spPr>
          <a:xfrm>
            <a:off x="4441425" y="1244713"/>
            <a:ext cx="3618125" cy="24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36" name="Google Shape;3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4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O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57" name="Google Shape;3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5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59" name="Google Shape;359;p45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O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60" name="Google Shape;360;p45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C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6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code in the other padlock...</a:t>
            </a: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66" name="Google Shape;36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694" y="1198151"/>
            <a:ext cx="2074707" cy="294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6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68" name="Google Shape;368;p46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O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69" name="Google Shape;369;p46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C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70" name="Google Shape;370;p46"/>
          <p:cNvSpPr txBox="1"/>
          <p:nvPr/>
        </p:nvSpPr>
        <p:spPr>
          <a:xfrm>
            <a:off x="6901075" y="3031575"/>
            <a:ext cx="3204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7"/>
          <p:cNvSpPr txBox="1"/>
          <p:nvPr/>
        </p:nvSpPr>
        <p:spPr>
          <a:xfrm>
            <a:off x="2058000" y="626150"/>
            <a:ext cx="2772900" cy="29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Congratulations you opened the 3rd lock!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Only 1 left.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return to the book...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76" name="Google Shape;376;p47"/>
          <p:cNvPicPr preferRelativeResize="0"/>
          <p:nvPr/>
        </p:nvPicPr>
        <p:blipFill rotWithShape="1">
          <a:blip r:embed="rId4">
            <a:alphaModFix/>
          </a:blip>
          <a:srcRect t="46598"/>
          <a:stretch/>
        </p:blipFill>
        <p:spPr>
          <a:xfrm>
            <a:off x="5499700" y="2571750"/>
            <a:ext cx="2074702" cy="157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7"/>
          <p:cNvSpPr txBox="1"/>
          <p:nvPr/>
        </p:nvSpPr>
        <p:spPr>
          <a:xfrm>
            <a:off x="5804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78" name="Google Shape;378;p47"/>
          <p:cNvSpPr txBox="1"/>
          <p:nvPr/>
        </p:nvSpPr>
        <p:spPr>
          <a:xfrm>
            <a:off x="6149350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O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79" name="Google Shape;379;p47"/>
          <p:cNvSpPr txBox="1"/>
          <p:nvPr/>
        </p:nvSpPr>
        <p:spPr>
          <a:xfrm>
            <a:off x="6556075" y="3031575"/>
            <a:ext cx="3450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C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380" name="Google Shape;380;p47"/>
          <p:cNvSpPr txBox="1"/>
          <p:nvPr/>
        </p:nvSpPr>
        <p:spPr>
          <a:xfrm>
            <a:off x="6901075" y="3031575"/>
            <a:ext cx="3204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</a:rPr>
              <a:t>S</a:t>
            </a:r>
            <a:endParaRPr sz="2000" b="1">
              <a:solidFill>
                <a:srgbClr val="FFFFFF"/>
              </a:solidFill>
            </a:endParaRPr>
          </a:p>
        </p:txBody>
      </p:sp>
      <p:pic>
        <p:nvPicPr>
          <p:cNvPr id="381" name="Google Shape;381;p47"/>
          <p:cNvPicPr preferRelativeResize="0"/>
          <p:nvPr/>
        </p:nvPicPr>
        <p:blipFill rotWithShape="1">
          <a:blip r:embed="rId4">
            <a:alphaModFix/>
          </a:blip>
          <a:srcRect b="55779"/>
          <a:stretch/>
        </p:blipFill>
        <p:spPr>
          <a:xfrm>
            <a:off x="4308750" y="1268250"/>
            <a:ext cx="2074702" cy="130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7" title="door_lock.mp3">
            <a:hlinkClick r:id="rId5"/>
          </p:cNvPr>
          <p:cNvPicPr preferRelativeResize="0"/>
          <p:nvPr/>
        </p:nvPicPr>
        <p:blipFill>
          <a:blip r:embed="rId6">
            <a:alphaModFix amt="18000"/>
          </a:blip>
          <a:stretch>
            <a:fillRect/>
          </a:stretch>
        </p:blipFill>
        <p:spPr>
          <a:xfrm>
            <a:off x="4572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8"/>
          <p:cNvSpPr txBox="1"/>
          <p:nvPr/>
        </p:nvSpPr>
        <p:spPr>
          <a:xfrm>
            <a:off x="431325" y="505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Caveat"/>
                <a:ea typeface="Caveat"/>
                <a:cs typeface="Caveat"/>
                <a:sym typeface="Caveat"/>
              </a:rPr>
              <a:t>Clue number 4…</a:t>
            </a:r>
            <a:endParaRPr sz="26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Caveat"/>
                <a:ea typeface="Caveat"/>
                <a:cs typeface="Caveat"/>
                <a:sym typeface="Caveat"/>
              </a:rPr>
              <a:t>You’re almost there, you’re doing well, another riddle would be just swell!</a:t>
            </a:r>
            <a:endParaRPr sz="26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88" name="Google Shape;38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8"/>
          <p:cNvSpPr txBox="1"/>
          <p:nvPr/>
        </p:nvSpPr>
        <p:spPr>
          <a:xfrm>
            <a:off x="5274425" y="505250"/>
            <a:ext cx="3191700" cy="1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What starts with t, ends with t </a:t>
            </a:r>
            <a:endParaRPr sz="2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and has t in it?</a:t>
            </a:r>
            <a:endParaRPr sz="29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/>
          <p:nvPr/>
        </p:nvSpPr>
        <p:spPr>
          <a:xfrm>
            <a:off x="2058000" y="626150"/>
            <a:ext cx="29085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look inside the teapot and find another key. It fits the 4th lock, hurray!</a:t>
            </a:r>
            <a:endParaRPr sz="27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But the door will not open.You return to the book…</a:t>
            </a:r>
            <a:endParaRPr sz="27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95" name="Google Shape;39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225" y="2571749"/>
            <a:ext cx="3455077" cy="148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000" y="626150"/>
            <a:ext cx="2267527" cy="22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9" title="Heavy-Door-Lock--Unlocking--1-www.fesliyanstudios.com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8000" y="3374275"/>
            <a:ext cx="683150" cy="6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/>
        </p:nvSpPr>
        <p:spPr>
          <a:xfrm>
            <a:off x="390400" y="198425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veat"/>
                <a:ea typeface="Caveat"/>
                <a:cs typeface="Caveat"/>
                <a:sym typeface="Caveat"/>
              </a:rPr>
              <a:t>Arrrr me hearties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veat"/>
                <a:ea typeface="Caveat"/>
                <a:cs typeface="Caveat"/>
                <a:sym typeface="Caveat"/>
              </a:rPr>
              <a:t>You thought your escape was done, but the truth is I wanted to have some more fun!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veat"/>
                <a:ea typeface="Caveat"/>
                <a:cs typeface="Caveat"/>
                <a:sym typeface="Caveat"/>
              </a:rPr>
              <a:t>Solve one more clue and you’re free with my gold.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Caveat"/>
                <a:ea typeface="Caveat"/>
                <a:cs typeface="Caveat"/>
                <a:sym typeface="Caveat"/>
              </a:rPr>
              <a:t>But fail this task and in here you’ll grow old... 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03" name="Google Shape;40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0"/>
          <p:cNvSpPr txBox="1"/>
          <p:nvPr/>
        </p:nvSpPr>
        <p:spPr>
          <a:xfrm>
            <a:off x="5094375" y="55680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Caveat"/>
                <a:ea typeface="Caveat"/>
                <a:cs typeface="Caveat"/>
                <a:sym typeface="Caveat"/>
              </a:rPr>
              <a:t>Follow the map and compass instructions and collect some letters. Unjumble these to discover the secret password!</a:t>
            </a:r>
            <a:endParaRPr sz="25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Caveat"/>
                <a:ea typeface="Caveat"/>
                <a:cs typeface="Caveat"/>
                <a:sym typeface="Caveat"/>
              </a:rPr>
              <a:t>Call it out to open the door...</a:t>
            </a: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10" name="Google Shape;410;p51"/>
          <p:cNvPicPr preferRelativeResize="0"/>
          <p:nvPr/>
        </p:nvPicPr>
        <p:blipFill rotWithShape="1">
          <a:blip r:embed="rId4">
            <a:alphaModFix/>
          </a:blip>
          <a:srcRect l="4486" r="2826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1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2" name="Google Shape;41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1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_ _ _ _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14" name="Google Shape;41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map has led you to a dark cave, you can see something glowing inside...</a:t>
            </a:r>
            <a:endParaRPr sz="29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0725" y="1162450"/>
            <a:ext cx="3881775" cy="238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20" name="Google Shape;420;p52"/>
          <p:cNvPicPr preferRelativeResize="0"/>
          <p:nvPr/>
        </p:nvPicPr>
        <p:blipFill rotWithShape="1">
          <a:blip r:embed="rId4">
            <a:alphaModFix/>
          </a:blip>
          <a:srcRect l="4486" r="2826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2" name="Google Shape;42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2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u="sng"/>
              <a:t>Y</a:t>
            </a:r>
            <a:r>
              <a:rPr lang="en-GB" sz="3800"/>
              <a:t> _ _ _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24" name="Google Shape;42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5449" y="477055"/>
            <a:ext cx="731725" cy="60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3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 rotWithShape="1">
          <a:blip r:embed="rId4">
            <a:alphaModFix/>
          </a:blip>
          <a:srcRect l="4486" r="2826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3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2" name="Google Shape;43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3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u="sng"/>
              <a:t>Y</a:t>
            </a:r>
            <a:r>
              <a:rPr lang="en-GB" sz="3800"/>
              <a:t> </a:t>
            </a:r>
            <a:r>
              <a:rPr lang="en-GB" sz="3800" u="sng"/>
              <a:t>A</a:t>
            </a:r>
            <a:r>
              <a:rPr lang="en-GB" sz="3800"/>
              <a:t> _ _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34" name="Google Shape;43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40" name="Google Shape;440;p54"/>
          <p:cNvPicPr preferRelativeResize="0"/>
          <p:nvPr/>
        </p:nvPicPr>
        <p:blipFill rotWithShape="1">
          <a:blip r:embed="rId4">
            <a:alphaModFix/>
          </a:blip>
          <a:srcRect l="4486" r="2826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4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2" name="Google Shape;44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4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u="sng"/>
              <a:t>Y</a:t>
            </a:r>
            <a:r>
              <a:rPr lang="en-GB" sz="3800"/>
              <a:t> </a:t>
            </a:r>
            <a:r>
              <a:rPr lang="en-GB" sz="3800" u="sng"/>
              <a:t>A</a:t>
            </a:r>
            <a:r>
              <a:rPr lang="en-GB" sz="3800"/>
              <a:t> </a:t>
            </a:r>
            <a:r>
              <a:rPr lang="en-GB" sz="3800" u="sng"/>
              <a:t>H</a:t>
            </a:r>
            <a:r>
              <a:rPr lang="en-GB" sz="3800"/>
              <a:t> _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44" name="Google Shape;44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 txBox="1"/>
          <p:nvPr/>
        </p:nvSpPr>
        <p:spPr>
          <a:xfrm>
            <a:off x="357375" y="107250"/>
            <a:ext cx="34014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Caveat"/>
                <a:ea typeface="Caveat"/>
                <a:cs typeface="Caveat"/>
                <a:sym typeface="Caveat"/>
              </a:rPr>
              <a:t>Clue number 5…</a:t>
            </a:r>
            <a:endParaRPr sz="2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50" name="Google Shape;450;p55"/>
          <p:cNvPicPr preferRelativeResize="0"/>
          <p:nvPr/>
        </p:nvPicPr>
        <p:blipFill rotWithShape="1">
          <a:blip r:embed="rId4">
            <a:alphaModFix/>
          </a:blip>
          <a:srcRect l="4486" r="2826"/>
          <a:stretch/>
        </p:blipFill>
        <p:spPr>
          <a:xfrm>
            <a:off x="161025" y="1036025"/>
            <a:ext cx="4152751" cy="30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5"/>
          <p:cNvSpPr txBox="1"/>
          <p:nvPr/>
        </p:nvSpPr>
        <p:spPr>
          <a:xfrm>
            <a:off x="4692050" y="164650"/>
            <a:ext cx="2399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Start in A1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North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East 3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South 4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n-GB" sz="1600" b="1">
                <a:latin typeface="Times New Roman"/>
                <a:ea typeface="Times New Roman"/>
                <a:cs typeface="Times New Roman"/>
                <a:sym typeface="Times New Roman"/>
              </a:rPr>
              <a:t>Go West 2 squares and collect the letter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2" name="Google Shape;45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4574" y="156525"/>
            <a:ext cx="1830675" cy="1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5"/>
          <p:cNvSpPr txBox="1"/>
          <p:nvPr/>
        </p:nvSpPr>
        <p:spPr>
          <a:xfrm>
            <a:off x="4779900" y="3390850"/>
            <a:ext cx="403590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u="sng"/>
              <a:t>Y</a:t>
            </a:r>
            <a:r>
              <a:rPr lang="en-GB" sz="3800"/>
              <a:t> </a:t>
            </a:r>
            <a:r>
              <a:rPr lang="en-GB" sz="3800" u="sng"/>
              <a:t>A</a:t>
            </a:r>
            <a:r>
              <a:rPr lang="en-GB" sz="3800"/>
              <a:t> </a:t>
            </a:r>
            <a:r>
              <a:rPr lang="en-GB" sz="3800" u="sng"/>
              <a:t>H</a:t>
            </a:r>
            <a:r>
              <a:rPr lang="en-GB" sz="3800"/>
              <a:t> </a:t>
            </a:r>
            <a:r>
              <a:rPr lang="en-GB" sz="3800" u="sng"/>
              <a:t>O</a:t>
            </a:r>
            <a:endParaRPr sz="38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454" name="Google Shape;45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3543" y="156525"/>
            <a:ext cx="924247" cy="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 txBox="1"/>
          <p:nvPr/>
        </p:nvSpPr>
        <p:spPr>
          <a:xfrm>
            <a:off x="2082650" y="761700"/>
            <a:ext cx="3020400" cy="19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call out AHOY as loud as you can after 3….</a:t>
            </a:r>
            <a:endParaRPr sz="27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1…2…3...</a:t>
            </a:r>
            <a:endParaRPr sz="28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60" name="Google Shape;46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5825" y="1920575"/>
            <a:ext cx="4080526" cy="23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30007">
            <a:off x="6919058" y="2334430"/>
            <a:ext cx="574207" cy="47463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/>
          <p:nvPr/>
        </p:nvSpPr>
        <p:spPr>
          <a:xfrm>
            <a:off x="5989200" y="223614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3" name="Google Shape;463;p56"/>
          <p:cNvSpPr/>
          <p:nvPr/>
        </p:nvSpPr>
        <p:spPr>
          <a:xfrm rot="-2150724">
            <a:off x="6930299" y="312628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4" name="Google Shape;464;p56"/>
          <p:cNvSpPr/>
          <p:nvPr/>
        </p:nvSpPr>
        <p:spPr>
          <a:xfrm>
            <a:off x="5734950" y="2638599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5" name="Google Shape;465;p56"/>
          <p:cNvSpPr/>
          <p:nvPr/>
        </p:nvSpPr>
        <p:spPr>
          <a:xfrm>
            <a:off x="5887350" y="2434074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Google Shape;466;p56"/>
          <p:cNvSpPr/>
          <p:nvPr/>
        </p:nvSpPr>
        <p:spPr>
          <a:xfrm rot="-2150724">
            <a:off x="6930299" y="2864414"/>
            <a:ext cx="443625" cy="275350"/>
          </a:xfrm>
          <a:custGeom>
            <a:avLst/>
            <a:gdLst/>
            <a:ahLst/>
            <a:cxnLst/>
            <a:rect l="l" t="t" r="r" b="b"/>
            <a:pathLst>
              <a:path w="17745" h="11014" extrusionOk="0">
                <a:moveTo>
                  <a:pt x="0" y="2141"/>
                </a:moveTo>
                <a:cubicBezTo>
                  <a:pt x="239" y="2022"/>
                  <a:pt x="3943" y="0"/>
                  <a:pt x="3943" y="170"/>
                </a:cubicBezTo>
                <a:cubicBezTo>
                  <a:pt x="3943" y="1788"/>
                  <a:pt x="353" y="4606"/>
                  <a:pt x="1971" y="4606"/>
                </a:cubicBezTo>
                <a:cubicBezTo>
                  <a:pt x="3663" y="4606"/>
                  <a:pt x="5651" y="628"/>
                  <a:pt x="6408" y="2141"/>
                </a:cubicBezTo>
                <a:cubicBezTo>
                  <a:pt x="7014" y="3353"/>
                  <a:pt x="4816" y="4873"/>
                  <a:pt x="5422" y="6085"/>
                </a:cubicBezTo>
                <a:cubicBezTo>
                  <a:pt x="6453" y="8148"/>
                  <a:pt x="10404" y="4313"/>
                  <a:pt x="12323" y="5592"/>
                </a:cubicBezTo>
                <a:cubicBezTo>
                  <a:pt x="14450" y="7010"/>
                  <a:pt x="15189" y="11014"/>
                  <a:pt x="17745" y="110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67" name="Google Shape;467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6123" y="559063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343023" y="2843020"/>
            <a:ext cx="1458825" cy="1253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7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door opens and you’re free! Congratulations Pirates you’ve escaped with the treasure!</a:t>
            </a:r>
            <a:endParaRPr sz="25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75" name="Google Shape;47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9475" y="1134950"/>
            <a:ext cx="3881775" cy="23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7" title="creaky_door_4.mp3">
            <a:hlinkClick r:id="rId5"/>
          </p:cNvPr>
          <p:cNvPicPr preferRelativeResize="0"/>
          <p:nvPr/>
        </p:nvPicPr>
        <p:blipFill>
          <a:blip r:embed="rId6">
            <a:alphaModFix amt="33000"/>
          </a:blip>
          <a:stretch>
            <a:fillRect/>
          </a:stretch>
        </p:blipFill>
        <p:spPr>
          <a:xfrm>
            <a:off x="2344650" y="3383798"/>
            <a:ext cx="799725" cy="7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8"/>
          <p:cNvSpPr txBox="1"/>
          <p:nvPr/>
        </p:nvSpPr>
        <p:spPr>
          <a:xfrm>
            <a:off x="2119625" y="909575"/>
            <a:ext cx="21444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door opens and you’re free! Congratulations Pirates you’ve escaped with the treasure!</a:t>
            </a:r>
            <a:endParaRPr sz="25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82" name="Google Shape;48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9475" y="1134950"/>
            <a:ext cx="3881775" cy="23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4800" y="3049100"/>
            <a:ext cx="1209225" cy="12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8" title="applause7.mp3">
            <a:hlinkClick r:id="rId6"/>
          </p:cNvPr>
          <p:cNvPicPr preferRelativeResize="0"/>
          <p:nvPr/>
        </p:nvPicPr>
        <p:blipFill rotWithShape="1">
          <a:blip r:embed="rId7">
            <a:alphaModFix amt="27000"/>
          </a:blip>
          <a:srcRect t="-23840" b="23839"/>
          <a:stretch/>
        </p:blipFill>
        <p:spPr>
          <a:xfrm>
            <a:off x="2279850" y="3343575"/>
            <a:ext cx="639500" cy="6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75" y="1309250"/>
            <a:ext cx="49815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9" title="Music Editor  Trim, Extract, Convert and Mix Audio20200627013928.mp3">
            <a:hlinkClick r:id="rId5"/>
          </p:cNvPr>
          <p:cNvPicPr preferRelativeResize="0"/>
          <p:nvPr/>
        </p:nvPicPr>
        <p:blipFill>
          <a:blip r:embed="rId6">
            <a:alphaModFix amt="31000"/>
          </a:blip>
          <a:stretch>
            <a:fillRect/>
          </a:stretch>
        </p:blipFill>
        <p:spPr>
          <a:xfrm>
            <a:off x="6759825" y="568025"/>
            <a:ext cx="879675" cy="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9"/>
          <p:cNvSpPr txBox="1"/>
          <p:nvPr/>
        </p:nvSpPr>
        <p:spPr>
          <a:xfrm>
            <a:off x="1076575" y="727050"/>
            <a:ext cx="7337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aseline="-25000"/>
              <a:t>You have passed your Pirate training .. Well done Beavers ..I hope you enjoyed following  me on my adventure in the </a:t>
            </a:r>
            <a:endParaRPr sz="1600" baseline="-25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2119625" y="749375"/>
            <a:ext cx="33378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enter the cave and find a treasure chest! You open it carefully, the treasure glows brightly. </a:t>
            </a:r>
            <a:endParaRPr sz="25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750" y="955350"/>
            <a:ext cx="3337750" cy="31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 title="Sparkle-sound-effect.mp3">
            <a:hlinkClick r:id="rId5"/>
          </p:cNvPr>
          <p:cNvPicPr preferRelativeResize="0"/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/>
        </p:nvSpPr>
        <p:spPr>
          <a:xfrm>
            <a:off x="2119625" y="749375"/>
            <a:ext cx="33378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But suddenly a door slams shut across the mouth of the cave!</a:t>
            </a:r>
            <a:endParaRPr sz="25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You’re thrown into darkness...</a:t>
            </a:r>
            <a:endParaRPr sz="25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750" y="955350"/>
            <a:ext cx="3337750" cy="311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 title="jail_cell_door.mp3">
            <a:hlinkClick r:id="rId5"/>
          </p:cNvPr>
          <p:cNvPicPr preferRelativeResize="0"/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142175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ctrTitle"/>
          </p:nvPr>
        </p:nvSpPr>
        <p:spPr>
          <a:xfrm>
            <a:off x="3879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     Turn on your torch</a:t>
            </a:r>
            <a:endParaRPr i="1"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600" y="3108300"/>
            <a:ext cx="3315525" cy="8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/>
        </p:nvSpPr>
        <p:spPr>
          <a:xfrm>
            <a:off x="2119625" y="687750"/>
            <a:ext cx="40422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You light your torches and start searching around the cave. The heavy wooden door is locked tight with 4 different locks - 2 need keys and 2 are padlocks with codes. You also spot a dusty old book, a broken clock, a teapot and a skull!</a:t>
            </a:r>
            <a:endParaRPr sz="25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969712" y="3003495"/>
            <a:ext cx="1458825" cy="125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8298" y="559075"/>
            <a:ext cx="1330224" cy="13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7349" y="544275"/>
            <a:ext cx="1330226" cy="13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7526" y="1920575"/>
            <a:ext cx="1458826" cy="8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title="Strike-a-match.mp3">
            <a:hlinkClick r:id="rId8"/>
          </p:cNvPr>
          <p:cNvPicPr preferRelativeResize="0"/>
          <p:nvPr/>
        </p:nvPicPr>
        <p:blipFill>
          <a:blip r:embed="rId9">
            <a:alphaModFix amt="23000"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On-screen Show (16:9)</PresentationFormat>
  <Paragraphs>207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Caveat</vt:lpstr>
      <vt:lpstr>Pacifico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Turn on your torch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Greer</dc:creator>
  <cp:lastModifiedBy>Julian Greer</cp:lastModifiedBy>
  <cp:revision>1</cp:revision>
  <dcterms:modified xsi:type="dcterms:W3CDTF">2020-09-02T14:07:52Z</dcterms:modified>
</cp:coreProperties>
</file>