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5" r:id="rId6"/>
    <p:sldId id="257" r:id="rId7"/>
    <p:sldId id="309" r:id="rId8"/>
    <p:sldId id="258" r:id="rId9"/>
    <p:sldId id="310" r:id="rId10"/>
    <p:sldId id="311" r:id="rId11"/>
    <p:sldId id="26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83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82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81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4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5.xml"/><Relationship Id="rId18" Type="http://schemas.openxmlformats.org/officeDocument/2006/relationships/slide" Target="slide69.xml"/><Relationship Id="rId26" Type="http://schemas.openxmlformats.org/officeDocument/2006/relationships/slide" Target="slide30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7" Type="http://schemas.openxmlformats.org/officeDocument/2006/relationships/slide" Target="slide33.xml"/><Relationship Id="rId12" Type="http://schemas.openxmlformats.org/officeDocument/2006/relationships/slide" Target="slide12.xml"/><Relationship Id="rId17" Type="http://schemas.openxmlformats.org/officeDocument/2006/relationships/slide" Target="slide63.xml"/><Relationship Id="rId25" Type="http://schemas.openxmlformats.org/officeDocument/2006/relationships/slide" Target="slide42.xml"/><Relationship Id="rId2" Type="http://schemas.openxmlformats.org/officeDocument/2006/relationships/image" Target="../media/image3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45.xml"/><Relationship Id="rId24" Type="http://schemas.openxmlformats.org/officeDocument/2006/relationships/slide" Target="slide75.xml"/><Relationship Id="rId5" Type="http://schemas.openxmlformats.org/officeDocument/2006/relationships/slide" Target="slide27.xml"/><Relationship Id="rId15" Type="http://schemas.openxmlformats.org/officeDocument/2006/relationships/slide" Target="slide57.xml"/><Relationship Id="rId23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72.xml"/><Relationship Id="rId4" Type="http://schemas.openxmlformats.org/officeDocument/2006/relationships/slide" Target="slide18.xml"/><Relationship Id="rId9" Type="http://schemas.openxmlformats.org/officeDocument/2006/relationships/slide" Target="slide39.xml"/><Relationship Id="rId14" Type="http://schemas.openxmlformats.org/officeDocument/2006/relationships/slide" Target="slide54.xml"/><Relationship Id="rId2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" y="5589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FF0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The Box?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Tiny blood vessels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87F06-D2E7-41A0-8331-BD67A62DBBA9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Capillaries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German breed of dog with a long body and short legs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6895-FBFD-4FDA-B229-6A22EDBD73D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Dachshund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Background performers in a movie or TV 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693E-D739-49AC-8171-4C7935D72CEF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Extras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0" y="188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</a:rPr>
              <a:t>KEEP THE BOX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>
                <a:solidFill>
                  <a:schemeClr val="bg1"/>
                </a:solidFill>
              </a:rPr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F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Extremely hungry?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3DC89-BB34-489C-BFC6-082DD04A14B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Famished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Slang name for a live music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120AD-7E77-44B7-93E8-C1AF186350D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Gig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Admiral Nelson’s </a:t>
            </a:r>
            <a:r>
              <a:rPr lang="en-US" sz="7200" dirty="0" err="1">
                <a:solidFill>
                  <a:schemeClr val="tx1"/>
                </a:solidFill>
              </a:rPr>
              <a:t>christian</a:t>
            </a:r>
            <a:r>
              <a:rPr lang="en-US" sz="7200" dirty="0">
                <a:solidFill>
                  <a:schemeClr val="tx1"/>
                </a:solidFill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C0AC4-43AC-41D8-9676-309CE2ECD6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Horatio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points in the box can be </a:t>
            </a:r>
            <a:r>
              <a:rPr lang="en-US" sz="6600" b="1" dirty="0">
                <a:solidFill>
                  <a:srgbClr val="2EEE45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I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floating mass of 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AFF2-7BE4-4239-8383-1B77832FD1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Iceberg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J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An island country in the Caribbean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9606-98C2-430C-B021-2CB7722E18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Jamaica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K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1000 bytes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7077D-0969-4134-BC5F-F1CB19395BB3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Kilobyte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Yellow and bitter to taste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9F112-51C0-4D7E-969A-0BB55A25AA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Lemon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8" y="256490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YOU READY?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closest plant to the Sun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0E884-F58D-473F-94BC-06EBBD0FC7C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Mercury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N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most northern county in England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5E-FB46-4D95-BEF4-1BF54E6C3A80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Northumberland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O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</a:t>
            </a:r>
            <a:r>
              <a:rPr lang="en-US" sz="7200" dirty="0" err="1">
                <a:solidFill>
                  <a:schemeClr val="tx1"/>
                </a:solidFill>
              </a:rPr>
              <a:t>colourless</a:t>
            </a:r>
            <a:r>
              <a:rPr lang="en-US" sz="7200" dirty="0">
                <a:solidFill>
                  <a:schemeClr val="tx1"/>
                </a:solidFill>
              </a:rPr>
              <a:t>, </a:t>
            </a:r>
            <a:r>
              <a:rPr lang="en-US" sz="7200" dirty="0" err="1">
                <a:solidFill>
                  <a:schemeClr val="tx1"/>
                </a:solidFill>
              </a:rPr>
              <a:t>odourless</a:t>
            </a:r>
            <a:r>
              <a:rPr lang="en-US" sz="7200" dirty="0">
                <a:solidFill>
                  <a:schemeClr val="tx1"/>
                </a:solidFill>
              </a:rPr>
              <a:t>, tasteless gas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AA8A0-79B6-47B5-B0F4-3EBAF26DDE8E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Oxygen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5076056" y="20650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6533365" y="2064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7992546" y="205976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L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2142839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N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4" action="ppaction://hlinksldjump"/>
          </p:cNvPr>
          <p:cNvSpPr txBox="1"/>
          <p:nvPr/>
        </p:nvSpPr>
        <p:spPr>
          <a:xfrm>
            <a:off x="6520665" y="37147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Q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5" action="ppaction://hlinksldjump"/>
          </p:cNvPr>
          <p:cNvSpPr txBox="1"/>
          <p:nvPr/>
        </p:nvSpPr>
        <p:spPr>
          <a:xfrm>
            <a:off x="7992546" y="372240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R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6" action="ppaction://hlinksldjump"/>
          </p:cNvPr>
          <p:cNvSpPr txBox="1"/>
          <p:nvPr/>
        </p:nvSpPr>
        <p:spPr>
          <a:xfrm>
            <a:off x="666863" y="537243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S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2119613" y="536909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T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5605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V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651129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W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3595487" y="5376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U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1" action="ppaction://hlinksldjump"/>
          </p:cNvPr>
          <p:cNvSpPr txBox="1"/>
          <p:nvPr/>
        </p:nvSpPr>
        <p:spPr>
          <a:xfrm>
            <a:off x="3599321" y="37139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O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/>
        </p:nvSpPr>
        <p:spPr>
          <a:xfrm>
            <a:off x="5063157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P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3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7974745" y="53676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X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5" action="ppaction://hlinksldjump"/>
          </p:cNvPr>
          <p:cNvSpPr txBox="1"/>
          <p:nvPr/>
        </p:nvSpPr>
        <p:spPr>
          <a:xfrm>
            <a:off x="670878" y="372107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M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6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science of matter and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6704C-D372-4900-B740-0768A18060E2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Physics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Q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Daniel Craig’s second Bond film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B3000-26DC-4522-827B-BF32C3702F74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Quantum of Solace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The Jungle Book, Kim &amp; The Man Who Would Be 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B939F-A19E-4A30-91C8-55A7D96AEF8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Rudyard Kipling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Which company started in 1976 in a garage?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EBD6-1C3B-4BF3-8688-220213F082B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Apple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type of electricity produced by friction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7C6E6-0492-4F63-B987-75B81FC1395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Static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Gary Barlow’s band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14C9E-DC29-4BD7-8025-049BC3CDD8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Take That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-600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U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brother of your father or mother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107ED-C6D6-4D53-9C40-B4B0635D46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Uncle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female fox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A35D-3EDD-417C-B2E6-5B931D47392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Vixen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cowboy voiced by Tom Hanks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438C-6B79-4447-A4E6-158F2F49D5AB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Woody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X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Microsoft’s gaming console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DA567-5DCD-4407-A22F-B33A481C328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Xbox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</a:t>
            </a:r>
            <a:r>
              <a:rPr lang="en-US" sz="6000" dirty="0" err="1">
                <a:solidFill>
                  <a:schemeClr val="tx1"/>
                </a:solidFill>
              </a:rPr>
              <a:t>coloured</a:t>
            </a:r>
            <a:r>
              <a:rPr lang="en-US" sz="6000" dirty="0">
                <a:solidFill>
                  <a:schemeClr val="tx1"/>
                </a:solidFill>
              </a:rPr>
              <a:t> handkerchief worn around the head or neck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64139-D761-4851-B1FE-195F43E499D7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Bandana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(4:3)</PresentationFormat>
  <Paragraphs>132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 Black</vt:lpstr>
      <vt:lpstr>Arial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2021-01-24T12:46:19Z</dcterms:modified>
</cp:coreProperties>
</file>