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9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5457-8BD4-4085-91C0-C426A8D42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42840-0999-4DF3-BB50-429D7B7EA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5339E-060B-4EBD-A878-169C9903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2D379-4104-4391-81D1-B0DCF6A6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F099-DB48-4ECD-ACC2-9464EC94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5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A1597-E6CD-4087-8D19-D1A4744B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096B2-F79C-4800-8D3A-F9BDCCBBB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6F19C-E78D-41CC-B919-13D402E9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B353B-9C34-4C57-AD6A-90285E5B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36A36-2570-4968-B608-089FF5CB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E6F25-C673-4B0F-83E5-9AB2155E0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16751-0F83-4312-981A-98E82B1A4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66A25-13B0-4CEB-8B0C-815DC498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47EB9-1766-4ABC-A622-828A204F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7B8D4-AE27-478B-B7B2-B59F3D57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29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A3A6-EA6D-4C4F-9E39-25E21948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BBBB8-47CA-4C62-B650-4294858DD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6B54A-4F69-4E3A-9F47-5197171D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CA149-5E83-46DA-84E9-1D44104B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DC6AD-DFEB-4A20-8B5A-22B812B8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65AB-A351-453B-9C8C-B29D5CFA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1D02-F376-449F-AC42-E26F9A62D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A3B9C-5BEC-4233-9B17-4B4615A38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3104-3FFD-4B78-871E-33F9FFE0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F6D24-170B-4A7C-902A-CB3FB7F2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5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25AB-A9F4-4E44-A40F-7F1C3AD9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1146-43BF-4C82-AF7D-3F4410EE7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BF05A-9FF1-40BA-985D-73ED8C06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F035E-9FA3-470D-8E95-498CEC4F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BCE40-BC25-4264-849F-34E4ED94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E1694-1989-4AF0-B0E9-4A43924E3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1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20F6-6630-498A-B243-E6D9C722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DB15-3992-4C7B-A477-003BA35A5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8656C2-71AD-4716-9463-94A7A2774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7A067-A637-4591-8169-F2A0BE7F4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DBF5D-E376-4115-99EF-A7833C458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7D211-DBC2-4085-AA90-7C17475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16BD9-8444-438D-A733-7E6706592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54CB5-7A9A-46F7-A49A-19F9FD87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8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44C8-8C89-4E0C-B04D-A9FF041F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62CDB-6534-40A6-9E6E-DC5AFB42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55F3E-6D1A-40D7-BF4A-B1380F96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76245-EE55-419E-BF1D-794A7F1D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5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2077B-2BCE-4AC1-AECC-E861BCE3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8500C-F220-40F4-AE3A-DD9AC8E3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1943-B8B2-488A-B781-EDCBAA81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74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80EF4-D114-4403-8A95-76F97618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D932F-8C72-41D2-9D18-C89702F6B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6C87A-B519-4BEC-B71C-06260508E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BB1D-DAC4-403E-9E35-258D04EF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AE25C-0984-4433-80F4-3613ECDC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2A85A-8D1E-4AF2-9D5C-F9F2ABD1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5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7937C-7D0A-4B86-B863-6EA8DD3E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2C03F-67ED-42AF-80F6-12F7926F0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B857E-20F3-4D18-9BBA-14B5D36B4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C8A21-930D-4620-9AE2-64A62591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F0444-2F08-40FB-A676-52061D94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909FA-91CB-49AE-AD5A-6285611A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3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0B051-3B8B-443E-8B96-8B3AE600F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C0C91-B164-45B9-947F-18FBE621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007C1-C810-4BAD-8D39-1F311DB20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4471-791E-4501-9650-DDA20C9B6AC5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C7853-FA9F-4881-8447-D5B684BD2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FDD35-C8E0-492A-BD7E-02E7FE8D3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34B39-6B8B-48F1-AF78-FFFD49C09C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CDFB91F-0465-4ECA-88EB-89DB8F845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4" y="272330"/>
            <a:ext cx="5312052" cy="637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B4D97CF-1D03-47E4-842D-3D5133EAB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312" y="942890"/>
            <a:ext cx="5033342" cy="503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032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E7C85B52-D5E4-4EF6-BD19-0CEAFBEF1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0013">
            <a:off x="4363312" y="4324047"/>
            <a:ext cx="1979543" cy="197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6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ENJOY!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54EA697-94FB-4559-ACC3-A60AC1165DF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08" y="2592390"/>
            <a:ext cx="3871358" cy="377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07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A3FE-6528-40AC-8165-B2C28913D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SAFE COOKING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DDCA9-B77C-4884-9A0F-A0CB1373D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8085" y="660443"/>
            <a:ext cx="5181600" cy="5832432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Before you start – WASH YOUR HANDS</a:t>
            </a:r>
          </a:p>
          <a:p>
            <a:r>
              <a:rPr lang="en-GB" b="1" dirty="0">
                <a:solidFill>
                  <a:srgbClr val="00B050"/>
                </a:solidFill>
              </a:rPr>
              <a:t>Tie long hair back</a:t>
            </a:r>
          </a:p>
          <a:p>
            <a:r>
              <a:rPr lang="en-GB" b="1" dirty="0">
                <a:solidFill>
                  <a:srgbClr val="00B050"/>
                </a:solidFill>
              </a:rPr>
              <a:t>Wear an apron – to keep your clothes clean</a:t>
            </a:r>
          </a:p>
          <a:p>
            <a:r>
              <a:rPr lang="en-GB" b="1" dirty="0">
                <a:solidFill>
                  <a:srgbClr val="00B050"/>
                </a:solidFill>
              </a:rPr>
              <a:t>Keep surfaces clean and tidy</a:t>
            </a:r>
          </a:p>
          <a:p>
            <a:r>
              <a:rPr lang="en-GB" b="1" dirty="0">
                <a:solidFill>
                  <a:srgbClr val="00B050"/>
                </a:solidFill>
              </a:rPr>
              <a:t>Don’t lick your fingers when preparing your food</a:t>
            </a:r>
          </a:p>
          <a:p>
            <a:r>
              <a:rPr lang="en-GB" b="1" dirty="0">
                <a:solidFill>
                  <a:srgbClr val="00B050"/>
                </a:solidFill>
              </a:rPr>
              <a:t>Keep raw and fresh food separate</a:t>
            </a:r>
          </a:p>
          <a:p>
            <a:r>
              <a:rPr lang="en-GB" b="1" dirty="0">
                <a:solidFill>
                  <a:srgbClr val="00B050"/>
                </a:solidFill>
              </a:rPr>
              <a:t>Listen to the instructions</a:t>
            </a:r>
          </a:p>
          <a:p>
            <a:r>
              <a:rPr lang="en-GB" b="1" dirty="0">
                <a:solidFill>
                  <a:srgbClr val="00B050"/>
                </a:solidFill>
              </a:rPr>
              <a:t>Take care with hot pans and food</a:t>
            </a:r>
          </a:p>
          <a:p>
            <a:r>
              <a:rPr lang="en-GB" b="1" dirty="0">
                <a:solidFill>
                  <a:srgbClr val="00B050"/>
                </a:solidFill>
              </a:rPr>
              <a:t>Make sure food is cooked through</a:t>
            </a:r>
          </a:p>
          <a:p>
            <a:r>
              <a:rPr lang="en-GB" b="1" dirty="0">
                <a:solidFill>
                  <a:srgbClr val="00B050"/>
                </a:solidFill>
              </a:rPr>
              <a:t>Ask an adult for help with the oven</a:t>
            </a:r>
          </a:p>
          <a:p>
            <a:r>
              <a:rPr lang="en-GB" b="1" dirty="0">
                <a:solidFill>
                  <a:srgbClr val="00B050"/>
                </a:solidFill>
              </a:rPr>
              <a:t>Knives are sharp – Take care and ask for help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2599B36-1F3D-454D-A22F-7AFF6B51E3D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1865381"/>
            <a:ext cx="3380961" cy="437193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22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564-8F27-4189-9DFA-CD6B3F2B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INGREDIENTS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6CA3-1B3B-4FA1-87F4-6B63E4A371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u="sng" dirty="0"/>
              <a:t>Pizza base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125g natural yogurt</a:t>
            </a:r>
          </a:p>
          <a:p>
            <a:r>
              <a:rPr lang="en-GB" dirty="0">
                <a:solidFill>
                  <a:srgbClr val="262626"/>
                </a:solidFill>
                <a:latin typeface="-apple-system"/>
              </a:rPr>
              <a:t>12</a:t>
            </a:r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5g Self Raising flour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1tsp baking powder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Pinch salt</a:t>
            </a:r>
            <a:endParaRPr lang="en-GB" dirty="0"/>
          </a:p>
          <a:p>
            <a:pPr marL="0" indent="0">
              <a:buNone/>
            </a:pPr>
            <a:r>
              <a:rPr lang="en-GB" b="1" u="sng" dirty="0"/>
              <a:t>Topping</a:t>
            </a:r>
          </a:p>
          <a:p>
            <a:r>
              <a:rPr lang="en-GB" dirty="0"/>
              <a:t>2-3 tbs Tomato Passata or Puree</a:t>
            </a:r>
          </a:p>
          <a:p>
            <a:r>
              <a:rPr lang="en-GB" dirty="0"/>
              <a:t>1 tsp Dried mixed herbs</a:t>
            </a:r>
          </a:p>
          <a:p>
            <a:r>
              <a:rPr lang="en-GB" dirty="0"/>
              <a:t>2-3 tbs Grated cheese (Mozzarella or cheddar)</a:t>
            </a:r>
          </a:p>
          <a:p>
            <a:r>
              <a:rPr lang="en-GB" dirty="0"/>
              <a:t>Topping of choice*chopped up* example: Ham, pepperoni, peppers, mushrooms, sweet corn, Basil, Olives etc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4DA51C-6E88-46CE-ACEE-30E8C93AFB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3669" y="2106298"/>
            <a:ext cx="4078771" cy="4068523"/>
          </a:xfrm>
        </p:spPr>
      </p:pic>
    </p:spTree>
    <p:extLst>
      <p:ext uri="{BB962C8B-B14F-4D97-AF65-F5344CB8AC3E}">
        <p14:creationId xmlns:p14="http://schemas.microsoft.com/office/powerpoint/2010/main" val="297818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564-8F27-4189-9DFA-CD6B3F2B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SAFE COOKING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6CA3-1B3B-4FA1-87F4-6B63E4A37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7395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Equipment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Oven – Pre heated to 180 Fan, </a:t>
            </a:r>
            <a:r>
              <a:rPr lang="en-GB" b="0" i="0" dirty="0">
                <a:solidFill>
                  <a:srgbClr val="222222"/>
                </a:solidFill>
                <a:effectLst/>
                <a:latin typeface="Helvetica Neue"/>
              </a:rPr>
              <a:t>200c, Gas mark 6</a:t>
            </a:r>
            <a:endParaRPr lang="en-GB" b="0" i="0" dirty="0">
              <a:solidFill>
                <a:srgbClr val="262626"/>
              </a:solidFill>
              <a:effectLst/>
              <a:latin typeface="-apple-system"/>
            </a:endParaRPr>
          </a:p>
          <a:p>
            <a:r>
              <a:rPr lang="en-GB" dirty="0">
                <a:solidFill>
                  <a:srgbClr val="262626"/>
                </a:solidFill>
                <a:latin typeface="-apple-system"/>
              </a:rPr>
              <a:t>Mixing bowl</a:t>
            </a:r>
            <a:endParaRPr lang="en-GB" b="0" i="0" dirty="0">
              <a:solidFill>
                <a:srgbClr val="262626"/>
              </a:solidFill>
              <a:effectLst/>
              <a:latin typeface="-apple-system"/>
            </a:endParaRPr>
          </a:p>
          <a:p>
            <a:r>
              <a:rPr lang="en-GB" dirty="0">
                <a:solidFill>
                  <a:srgbClr val="262626"/>
                </a:solidFill>
                <a:latin typeface="-apple-system"/>
              </a:rPr>
              <a:t>Weighing Scales</a:t>
            </a:r>
          </a:p>
          <a:p>
            <a:r>
              <a:rPr lang="en-GB" dirty="0">
                <a:solidFill>
                  <a:srgbClr val="262626"/>
                </a:solidFill>
                <a:latin typeface="-apple-system"/>
              </a:rPr>
              <a:t>Pizza tray for oven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Oven gloves</a:t>
            </a:r>
          </a:p>
          <a:p>
            <a:r>
              <a:rPr lang="en-GB" dirty="0"/>
              <a:t>Chopping board</a:t>
            </a:r>
          </a:p>
          <a:p>
            <a:r>
              <a:rPr lang="en-GB" dirty="0"/>
              <a:t>Knife</a:t>
            </a:r>
          </a:p>
          <a:p>
            <a:r>
              <a:rPr lang="en-GB" dirty="0"/>
              <a:t>Rolling Pin</a:t>
            </a:r>
          </a:p>
          <a:p>
            <a:r>
              <a:rPr lang="en-GB" dirty="0"/>
              <a:t>Desert spoon</a:t>
            </a:r>
          </a:p>
          <a:p>
            <a:r>
              <a:rPr lang="en-GB" dirty="0"/>
              <a:t>Tea spoon</a:t>
            </a:r>
          </a:p>
          <a:p>
            <a:r>
              <a:rPr lang="en-GB" dirty="0"/>
              <a:t>Serving plate</a:t>
            </a:r>
          </a:p>
          <a:p>
            <a:r>
              <a:rPr lang="en-GB" dirty="0"/>
              <a:t>Fish slice (to move pizza base)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4DA51C-6E88-46CE-ACEE-30E8C93AFB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3669" y="2106298"/>
            <a:ext cx="4078771" cy="4068523"/>
          </a:xfrm>
        </p:spPr>
      </p:pic>
    </p:spTree>
    <p:extLst>
      <p:ext uri="{BB962C8B-B14F-4D97-AF65-F5344CB8AC3E}">
        <p14:creationId xmlns:p14="http://schemas.microsoft.com/office/powerpoint/2010/main" val="350868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1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752200"/>
            <a:ext cx="5181600" cy="594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/>
              <a:t>Pizza Base</a:t>
            </a:r>
          </a:p>
          <a:p>
            <a:r>
              <a:rPr lang="en-GB" dirty="0"/>
              <a:t>Oven should already be heated to 220c</a:t>
            </a:r>
          </a:p>
          <a:p>
            <a:r>
              <a:rPr lang="en-GB" dirty="0"/>
              <a:t>Weigh out the flour in a bowl 125g</a:t>
            </a:r>
          </a:p>
          <a:p>
            <a:r>
              <a:rPr lang="en-GB" dirty="0"/>
              <a:t>Weigh out the yoghurt 125g and add to the bowl with the flour</a:t>
            </a:r>
          </a:p>
          <a:p>
            <a:r>
              <a:rPr lang="en-GB" dirty="0"/>
              <a:t>Mix in </a:t>
            </a:r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1tsp baking powder</a:t>
            </a:r>
          </a:p>
          <a:p>
            <a:r>
              <a:rPr lang="en-GB" dirty="0"/>
              <a:t>Add a pinch of salt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Mix ingredients together in the bowl into a ball. 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64B7F09D-8FAF-4221-A9D5-27FA5F814C1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40723"/>
            <a:ext cx="4474587" cy="293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20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12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2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u="sng" dirty="0"/>
              <a:t>Pizza Base</a:t>
            </a:r>
            <a:endParaRPr lang="en-GB" b="0" i="0" dirty="0">
              <a:solidFill>
                <a:srgbClr val="262626"/>
              </a:solidFill>
              <a:effectLst/>
              <a:latin typeface="-apple-system"/>
            </a:endParaRP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Divide the dough into 4 balls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Sprinkle flour on the clean surface </a:t>
            </a:r>
          </a:p>
          <a:p>
            <a:r>
              <a:rPr lang="en-GB" dirty="0">
                <a:solidFill>
                  <a:srgbClr val="262626"/>
                </a:solidFill>
                <a:latin typeface="-apple-system"/>
              </a:rPr>
              <a:t>Use the rolling pin</a:t>
            </a:r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 and roll out each ball on a floured surface. To form the pizza bases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Put the pizza bases on the pizza tray for the oven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Put the pizza bases in the oven to cook for 5 minutes. It will puff up slightly.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When pizza base in oven wash hands and tidy up a bit.</a:t>
            </a:r>
          </a:p>
          <a:p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Remove the bases af</a:t>
            </a:r>
            <a:r>
              <a:rPr lang="en-GB" dirty="0">
                <a:solidFill>
                  <a:srgbClr val="262626"/>
                </a:solidFill>
                <a:latin typeface="-apple-system"/>
              </a:rPr>
              <a:t>ter this time and then turn them over</a:t>
            </a:r>
            <a:r>
              <a:rPr lang="en-GB" b="0" i="0" dirty="0">
                <a:solidFill>
                  <a:srgbClr val="262626"/>
                </a:solidFill>
                <a:effectLst/>
                <a:latin typeface="-apple-system"/>
              </a:rPr>
              <a:t> 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862B6C3-1DAF-4B08-8352-5D17227CBB1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09" y="2785501"/>
            <a:ext cx="3343275" cy="332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0D8DF0A7-8D93-46B6-8FA1-AC6DE345A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2526">
            <a:off x="450126" y="2585175"/>
            <a:ext cx="1687648" cy="168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16DC411B-7A87-4C6B-8AC6-4EB60CA3D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39" y="1876824"/>
            <a:ext cx="1105888" cy="130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19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>
            <a:extLst>
              <a:ext uri="{FF2B5EF4-FFF2-40B4-BE49-F238E27FC236}">
                <a16:creationId xmlns:a16="http://schemas.microsoft.com/office/drawing/2014/main" id="{9D94A2CA-E887-4EE6-B1D7-0B77AE8B5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8155">
            <a:off x="2635715" y="196617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DC1D3438-6CD5-44AA-B381-55978E0C4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0378">
            <a:off x="4096512" y="2099477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9BF60036-EAA5-4BC1-88EF-F25705F67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11" y="18256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3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Spread the tomato puree over the base of the pizza (3-4 tbs)</a:t>
            </a:r>
          </a:p>
          <a:p>
            <a:r>
              <a:rPr lang="en-GB" dirty="0"/>
              <a:t>Sprinkle over the mixed herbs (1 tsp)</a:t>
            </a:r>
          </a:p>
          <a:p>
            <a:r>
              <a:rPr lang="en-GB" dirty="0"/>
              <a:t>Sprinkle over a layer of grated cheese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3BA247B4-F468-48BC-BBE0-14B5E50693A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563" y="33194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30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4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Add the toppings you want to have</a:t>
            </a:r>
          </a:p>
          <a:p>
            <a:r>
              <a:rPr lang="en-GB" dirty="0"/>
              <a:t>If you need to chop the toppings up do so carefully with the knife</a:t>
            </a:r>
          </a:p>
          <a:p>
            <a:r>
              <a:rPr lang="en-GB" dirty="0"/>
              <a:t>Put in the oven again for 5 minutes until cheese melted.</a:t>
            </a:r>
          </a:p>
          <a:p>
            <a:r>
              <a:rPr lang="en-GB" dirty="0"/>
              <a:t>Turn off the oven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198" name="Picture 6">
            <a:extLst>
              <a:ext uri="{FF2B5EF4-FFF2-40B4-BE49-F238E27FC236}">
                <a16:creationId xmlns:a16="http://schemas.microsoft.com/office/drawing/2014/main" id="{91471B18-A65F-4053-BD1A-38F236C234A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0504">
            <a:off x="954895" y="1561733"/>
            <a:ext cx="4375540" cy="437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39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5B68-9224-450A-8F71-66022C1B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STEP 5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5F843-0DE4-48E5-95D3-3129705B7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Whilst Pizza is cooking (and allowing to cool down) clear up and tidy away!</a:t>
            </a:r>
          </a:p>
          <a:p>
            <a:r>
              <a:rPr lang="en-GB" dirty="0"/>
              <a:t>Get plates ready</a:t>
            </a:r>
          </a:p>
          <a:p>
            <a:endParaRPr lang="en-GB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D34EA75D-DBE7-44F0-8F62-83FAD93D209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6" y="2444351"/>
            <a:ext cx="4873230" cy="279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04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419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-apple-system</vt:lpstr>
      <vt:lpstr>Arial</vt:lpstr>
      <vt:lpstr>Berlin Sans FB Demi</vt:lpstr>
      <vt:lpstr>Calibri</vt:lpstr>
      <vt:lpstr>Calibri Light</vt:lpstr>
      <vt:lpstr>Helvetica Neue</vt:lpstr>
      <vt:lpstr>Office Theme</vt:lpstr>
      <vt:lpstr>PowerPoint Presentation</vt:lpstr>
      <vt:lpstr>SAFE COOKING</vt:lpstr>
      <vt:lpstr>INGREDIENTS</vt:lpstr>
      <vt:lpstr>SAFE COOKING</vt:lpstr>
      <vt:lpstr>STEP 1</vt:lpstr>
      <vt:lpstr>STEP 2</vt:lpstr>
      <vt:lpstr>STEP 3</vt:lpstr>
      <vt:lpstr>STEP 4</vt:lpstr>
      <vt:lpstr>STEP 5</vt:lpstr>
      <vt:lpstr>STEP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ollie</dc:creator>
  <cp:lastModifiedBy>Julian Greer</cp:lastModifiedBy>
  <cp:revision>19</cp:revision>
  <dcterms:created xsi:type="dcterms:W3CDTF">2021-01-29T19:28:25Z</dcterms:created>
  <dcterms:modified xsi:type="dcterms:W3CDTF">2021-02-05T20:49:26Z</dcterms:modified>
</cp:coreProperties>
</file>